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57" r:id="rId3"/>
    <p:sldId id="261" r:id="rId4"/>
    <p:sldId id="260" r:id="rId5"/>
    <p:sldId id="259" r:id="rId6"/>
    <p:sldId id="263" r:id="rId7"/>
    <p:sldId id="258" r:id="rId8"/>
    <p:sldId id="262"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0" d="100"/>
          <a:sy n="110" d="100"/>
        </p:scale>
        <p:origin x="-1644" y="-90"/>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Title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n-US" smtClean="0"/>
              <a:t>Click to edit Master title style</a:t>
            </a:r>
            <a:endParaRPr kumimoji="0" lang="en-US"/>
          </a:p>
        </p:txBody>
      </p:sp>
      <p:cxnSp>
        <p:nvCxnSpPr>
          <p:cNvPr id="8" name="Straight Connector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fld id="{E73BBB1B-B33D-4A77-90CE-090E54DED5A3}" type="datetimeFigureOut">
              <a:rPr lang="en-GB" smtClean="0"/>
              <a:t>19/10/2016</a:t>
            </a:fld>
            <a:endParaRPr lang="en-GB"/>
          </a:p>
        </p:txBody>
      </p:sp>
      <p:sp>
        <p:nvSpPr>
          <p:cNvPr id="16" name="Slide Number Placeholder 15"/>
          <p:cNvSpPr>
            <a:spLocks noGrp="1"/>
          </p:cNvSpPr>
          <p:nvPr>
            <p:ph type="sldNum" sz="quarter" idx="11"/>
          </p:nvPr>
        </p:nvSpPr>
        <p:spPr/>
        <p:txBody>
          <a:bodyPr/>
          <a:lstStyle/>
          <a:p>
            <a:fld id="{057E54C6-0332-4901-A9E5-1B516BE1EFD4}" type="slidenum">
              <a:rPr lang="en-GB" smtClean="0"/>
              <a:t>‹#›</a:t>
            </a:fld>
            <a:endParaRPr lang="en-GB"/>
          </a:p>
        </p:txBody>
      </p:sp>
      <p:sp>
        <p:nvSpPr>
          <p:cNvPr id="17" name="Footer Placeholder 16"/>
          <p:cNvSpPr>
            <a:spLocks noGrp="1"/>
          </p:cNvSpPr>
          <p:nvPr>
            <p:ph type="ftr" sz="quarter" idx="12"/>
          </p:nvPr>
        </p:nvSpPr>
        <p:spPr/>
        <p:txBody>
          <a:bodyPr/>
          <a:lstStyle/>
          <a:p>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E73BBB1B-B33D-4A77-90CE-090E54DED5A3}" type="datetimeFigureOut">
              <a:rPr lang="en-GB" smtClean="0"/>
              <a:t>19/10/2016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57E54C6-0332-4901-A9E5-1B516BE1EFD4}"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E73BBB1B-B33D-4A77-90CE-090E54DED5A3}" type="datetimeFigureOut">
              <a:rPr lang="en-GB" smtClean="0"/>
              <a:t>19/10/2016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57E54C6-0332-4901-A9E5-1B516BE1EFD4}" type="slidenum">
              <a:rPr lang="en-GB" smtClean="0"/>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524000"/>
            <a:ext cx="8229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4" name="Date Placeholder 13"/>
          <p:cNvSpPr>
            <a:spLocks noGrp="1"/>
          </p:cNvSpPr>
          <p:nvPr>
            <p:ph type="dt" sz="half" idx="14"/>
          </p:nvPr>
        </p:nvSpPr>
        <p:spPr/>
        <p:txBody>
          <a:bodyPr/>
          <a:lstStyle/>
          <a:p>
            <a:fld id="{E73BBB1B-B33D-4A77-90CE-090E54DED5A3}" type="datetimeFigureOut">
              <a:rPr lang="en-GB" smtClean="0"/>
              <a:t>19/10/2016</a:t>
            </a:fld>
            <a:endParaRPr lang="en-GB"/>
          </a:p>
        </p:txBody>
      </p:sp>
      <p:sp>
        <p:nvSpPr>
          <p:cNvPr id="15" name="Slide Number Placeholder 14"/>
          <p:cNvSpPr>
            <a:spLocks noGrp="1"/>
          </p:cNvSpPr>
          <p:nvPr>
            <p:ph type="sldNum" sz="quarter" idx="15"/>
          </p:nvPr>
        </p:nvSpPr>
        <p:spPr/>
        <p:txBody>
          <a:bodyPr/>
          <a:lstStyle>
            <a:lvl1pPr algn="ctr">
              <a:defRPr/>
            </a:lvl1pPr>
          </a:lstStyle>
          <a:p>
            <a:fld id="{057E54C6-0332-4901-A9E5-1B516BE1EFD4}" type="slidenum">
              <a:rPr lang="en-GB" smtClean="0"/>
              <a:t>‹#›</a:t>
            </a:fld>
            <a:endParaRPr lang="en-GB"/>
          </a:p>
        </p:txBody>
      </p:sp>
      <p:sp>
        <p:nvSpPr>
          <p:cNvPr id="16" name="Footer Placeholder 15"/>
          <p:cNvSpPr>
            <a:spLocks noGrp="1"/>
          </p:cNvSpPr>
          <p:nvPr>
            <p:ph type="ftr" sz="quarter" idx="16"/>
          </p:nvPr>
        </p:nvSpPr>
        <p:spPr/>
        <p:txBody>
          <a:bodyPr/>
          <a:lstStyle/>
          <a:p>
            <a:endParaRPr lang="en-GB"/>
          </a:p>
        </p:txBody>
      </p:sp>
      <p:sp>
        <p:nvSpPr>
          <p:cNvPr id="17" name="Title 16"/>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73BBB1B-B33D-4A77-90CE-090E54DED5A3}" type="datetimeFigureOut">
              <a:rPr lang="en-GB" smtClean="0"/>
              <a:t>19/10/2016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57E54C6-0332-4901-A9E5-1B516BE1EFD4}" type="slidenum">
              <a:rPr lang="en-GB" smtClean="0"/>
              <a:t>‹#›</a:t>
            </a:fld>
            <a:endParaRPr lang="en-GB"/>
          </a:p>
        </p:txBody>
      </p:sp>
      <p:sp>
        <p:nvSpPr>
          <p:cNvPr id="2" name="Title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cxnSp>
        <p:nvCxnSpPr>
          <p:cNvPr id="7" name="Straight Connector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E73BBB1B-B33D-4A77-90CE-090E54DED5A3}" type="datetimeFigureOut">
              <a:rPr lang="en-GB" smtClean="0"/>
              <a:t>19/10/2016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57E54C6-0332-4901-A9E5-1B516BE1EFD4}" type="slidenum">
              <a:rPr lang="en-GB" smtClean="0"/>
              <a:t>‹#›</a:t>
            </a:fld>
            <a:endParaRPr lang="en-GB"/>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11" name="Content Placeholder 10"/>
          <p:cNvSpPr>
            <a:spLocks noGrp="1"/>
          </p:cNvSpPr>
          <p:nvPr>
            <p:ph sz="half" idx="1"/>
          </p:nvPr>
        </p:nvSpPr>
        <p:spPr>
          <a:xfrm>
            <a:off x="457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057E54C6-0332-4901-A9E5-1B516BE1EFD4}" type="slidenum">
              <a:rPr lang="en-GB" smtClean="0"/>
              <a:t>‹#›</a:t>
            </a:fld>
            <a:endParaRPr lang="en-GB"/>
          </a:p>
        </p:txBody>
      </p:sp>
      <p:sp>
        <p:nvSpPr>
          <p:cNvPr id="8" name="Footer Placeholder 7"/>
          <p:cNvSpPr>
            <a:spLocks noGrp="1"/>
          </p:cNvSpPr>
          <p:nvPr>
            <p:ph type="ftr" sz="quarter" idx="11"/>
          </p:nvPr>
        </p:nvSpPr>
        <p:spPr/>
        <p:txBody>
          <a:bodyPr/>
          <a:lstStyle/>
          <a:p>
            <a:endParaRPr lang="en-GB"/>
          </a:p>
        </p:txBody>
      </p:sp>
      <p:sp>
        <p:nvSpPr>
          <p:cNvPr id="7" name="Date Placeholder 6"/>
          <p:cNvSpPr>
            <a:spLocks noGrp="1"/>
          </p:cNvSpPr>
          <p:nvPr>
            <p:ph type="dt" sz="half" idx="10"/>
          </p:nvPr>
        </p:nvSpPr>
        <p:spPr/>
        <p:txBody>
          <a:bodyPr/>
          <a:lstStyle/>
          <a:p>
            <a:fld id="{E73BBB1B-B33D-4A77-90CE-090E54DED5A3}" type="datetimeFigureOut">
              <a:rPr lang="en-GB" smtClean="0"/>
              <a:t>19/10/2016</a:t>
            </a:fld>
            <a:endParaRPr lang="en-GB"/>
          </a:p>
        </p:txBody>
      </p:sp>
      <p:sp>
        <p:nvSpPr>
          <p:cNvPr id="3" name="Text Placeholder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32" name="Content Placeholder 31"/>
          <p:cNvSpPr>
            <a:spLocks noGrp="1"/>
          </p:cNvSpPr>
          <p:nvPr>
            <p:ph sz="half" idx="2"/>
          </p:nvPr>
        </p:nvSpPr>
        <p:spPr>
          <a:xfrm>
            <a:off x="457200"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4" name="Content Placeholder 33"/>
          <p:cNvSpPr>
            <a:spLocks noGrp="1"/>
          </p:cNvSpPr>
          <p:nvPr>
            <p:ph sz="quarter" idx="4"/>
          </p:nvPr>
        </p:nvSpPr>
        <p:spPr>
          <a:xfrm>
            <a:off x="4649788"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 name="Title 1"/>
          <p:cNvSpPr>
            <a:spLocks noGrp="1"/>
          </p:cNvSpPr>
          <p:nvPr>
            <p:ph type="title"/>
          </p:nvPr>
        </p:nvSpPr>
        <p:spPr>
          <a:xfrm>
            <a:off x="457200" y="155448"/>
            <a:ext cx="8229600" cy="1143000"/>
          </a:xfrm>
        </p:spPr>
        <p:txBody>
          <a:bodyPr anchor="b" anchorCtr="0"/>
          <a:lstStyle>
            <a:lvl1pPr>
              <a:defRPr/>
            </a:lvl1pPr>
          </a:lstStyle>
          <a:p>
            <a:r>
              <a:rPr kumimoji="0" lang="en-US" smtClean="0"/>
              <a:t>Click to edit Master title style</a:t>
            </a:r>
            <a:endParaRPr kumimoji="0" lang="en-US"/>
          </a:p>
        </p:txBody>
      </p:sp>
      <p:sp>
        <p:nvSpPr>
          <p:cNvPr id="12" name="Text Placeholder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cxnSp>
        <p:nvCxnSpPr>
          <p:cNvPr id="10" name="Straight Connector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E73BBB1B-B33D-4A77-90CE-090E54DED5A3}" type="datetimeFigureOut">
              <a:rPr lang="en-GB" smtClean="0"/>
              <a:t>19/10/2016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57E54C6-0332-4901-A9E5-1B516BE1EFD4}" type="slidenum">
              <a:rPr lang="en-GB" smtClean="0"/>
              <a:t>‹#›</a:t>
            </a:fld>
            <a:endParaRPr lang="en-GB"/>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BBB1B-B33D-4A77-90CE-090E54DED5A3}" type="datetimeFigureOut">
              <a:rPr lang="en-GB" smtClean="0"/>
              <a:t>19/10/2016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57E54C6-0332-4901-A9E5-1B516BE1EFD4}" type="slidenum">
              <a:rPr lang="en-GB" smtClean="0"/>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457200"/>
            <a:ext cx="62484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 name="Text Placeholder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31" name="Title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8" name="Date Placeholder 7"/>
          <p:cNvSpPr>
            <a:spLocks noGrp="1"/>
          </p:cNvSpPr>
          <p:nvPr>
            <p:ph type="dt" sz="half" idx="14"/>
          </p:nvPr>
        </p:nvSpPr>
        <p:spPr/>
        <p:txBody>
          <a:bodyPr/>
          <a:lstStyle/>
          <a:p>
            <a:fld id="{E73BBB1B-B33D-4A77-90CE-090E54DED5A3}" type="datetimeFigureOut">
              <a:rPr lang="en-GB" smtClean="0"/>
              <a:t>19/10/2016</a:t>
            </a:fld>
            <a:endParaRPr lang="en-GB"/>
          </a:p>
        </p:txBody>
      </p:sp>
      <p:sp>
        <p:nvSpPr>
          <p:cNvPr id="9" name="Slide Number Placeholder 8"/>
          <p:cNvSpPr>
            <a:spLocks noGrp="1"/>
          </p:cNvSpPr>
          <p:nvPr>
            <p:ph type="sldNum" sz="quarter" idx="15"/>
          </p:nvPr>
        </p:nvSpPr>
        <p:spPr/>
        <p:txBody>
          <a:bodyPr/>
          <a:lstStyle/>
          <a:p>
            <a:fld id="{057E54C6-0332-4901-A9E5-1B516BE1EFD4}" type="slidenum">
              <a:rPr lang="en-GB" smtClean="0"/>
              <a:t>‹#›</a:t>
            </a:fld>
            <a:endParaRPr lang="en-GB"/>
          </a:p>
        </p:txBody>
      </p:sp>
      <p:sp>
        <p:nvSpPr>
          <p:cNvPr id="10" name="Footer Placeholder 9"/>
          <p:cNvSpPr>
            <a:spLocks noGrp="1"/>
          </p:cNvSpPr>
          <p:nvPr>
            <p:ph type="ftr" sz="quarter" idx="16"/>
          </p:nvPr>
        </p:nvSpPr>
        <p:spPr/>
        <p:txBody>
          <a:bodyPr/>
          <a:lstStyle/>
          <a:p>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n-US" smtClean="0"/>
              <a:t>Click icon to add picture</a:t>
            </a:r>
            <a:endParaRPr kumimoji="0" lang="en-US"/>
          </a:p>
        </p:txBody>
      </p:sp>
      <p:sp>
        <p:nvSpPr>
          <p:cNvPr id="4" name="Text Placeholder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p:txBody>
          <a:bodyPr/>
          <a:lstStyle/>
          <a:p>
            <a:fld id="{E73BBB1B-B33D-4A77-90CE-090E54DED5A3}" type="datetimeFigureOut">
              <a:rPr lang="en-GB" smtClean="0"/>
              <a:t>19/10/2016</a:t>
            </a:fld>
            <a:endParaRPr lang="en-GB"/>
          </a:p>
        </p:txBody>
      </p:sp>
      <p:sp>
        <p:nvSpPr>
          <p:cNvPr id="9" name="Slide Number Placeholder 8"/>
          <p:cNvSpPr>
            <a:spLocks noGrp="1"/>
          </p:cNvSpPr>
          <p:nvPr>
            <p:ph type="sldNum" sz="quarter" idx="11"/>
          </p:nvPr>
        </p:nvSpPr>
        <p:spPr/>
        <p:txBody>
          <a:bodyPr/>
          <a:lstStyle/>
          <a:p>
            <a:fld id="{057E54C6-0332-4901-A9E5-1B516BE1EFD4}" type="slidenum">
              <a:rPr lang="en-GB" smtClean="0"/>
              <a:t>‹#›</a:t>
            </a:fld>
            <a:endParaRPr lang="en-GB"/>
          </a:p>
        </p:txBody>
      </p:sp>
      <p:sp>
        <p:nvSpPr>
          <p:cNvPr id="10" name="Footer Placeholder 9"/>
          <p:cNvSpPr>
            <a:spLocks noGrp="1"/>
          </p:cNvSpPr>
          <p:nvPr>
            <p:ph type="ftr" sz="quarter" idx="12"/>
          </p:nvPr>
        </p:nvSpPr>
        <p:spPr/>
        <p:txBody>
          <a:bodyPr/>
          <a:lstStyle/>
          <a:p>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E73BBB1B-B33D-4A77-90CE-090E54DED5A3}" type="datetimeFigureOut">
              <a:rPr lang="en-GB" smtClean="0"/>
              <a:t>19/10/2016</a:t>
            </a:fld>
            <a:endParaRPr lang="en-GB"/>
          </a:p>
        </p:txBody>
      </p:sp>
      <p:sp>
        <p:nvSpPr>
          <p:cNvPr id="10" name="Footer Placeholder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lang="en-GB"/>
          </a:p>
        </p:txBody>
      </p:sp>
      <p:sp>
        <p:nvSpPr>
          <p:cNvPr id="22" name="Slide Number Placeholder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057E54C6-0332-4901-A9E5-1B516BE1EFD4}" type="slidenum">
              <a:rPr lang="en-GB" smtClean="0"/>
              <a:t>‹#›</a:t>
            </a:fld>
            <a:endParaRPr lang="en-GB"/>
          </a:p>
        </p:txBody>
      </p:sp>
      <p:sp>
        <p:nvSpPr>
          <p:cNvPr id="5" name="Title Placeholder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GB" dirty="0" smtClean="0"/>
              <a:t>Max Carter</a:t>
            </a:r>
          </a:p>
          <a:p>
            <a:r>
              <a:rPr lang="en-GB" dirty="0" smtClean="0"/>
              <a:t>Ethan Ward</a:t>
            </a:r>
          </a:p>
          <a:p>
            <a:r>
              <a:rPr lang="en-GB" dirty="0" smtClean="0"/>
              <a:t>Joseph Sawyer</a:t>
            </a:r>
            <a:endParaRPr lang="en-GB" dirty="0"/>
          </a:p>
        </p:txBody>
      </p:sp>
      <p:sp>
        <p:nvSpPr>
          <p:cNvPr id="2" name="Title 1"/>
          <p:cNvSpPr>
            <a:spLocks noGrp="1"/>
          </p:cNvSpPr>
          <p:nvPr>
            <p:ph type="ctrTitle"/>
          </p:nvPr>
        </p:nvSpPr>
        <p:spPr>
          <a:xfrm>
            <a:off x="457200" y="2420888"/>
            <a:ext cx="8305800" cy="994044"/>
          </a:xfrm>
        </p:spPr>
        <p:txBody>
          <a:bodyPr/>
          <a:lstStyle/>
          <a:p>
            <a:r>
              <a:rPr lang="en-GB" dirty="0" smtClean="0"/>
              <a:t>Group 20 Game Pitch</a:t>
            </a:r>
            <a:endParaRPr lang="en-GB"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GB" dirty="0" smtClean="0"/>
              <a:t>Story – A builder in his late 20s suffered a fall during one of his jobs and is now coping with retrograde amnesia. He looks through his old journals and diaries in an attempt to recover some of his lost memories</a:t>
            </a:r>
          </a:p>
          <a:p>
            <a:endParaRPr lang="en-GB" dirty="0" smtClean="0"/>
          </a:p>
          <a:p>
            <a:r>
              <a:rPr lang="en-GB" dirty="0" smtClean="0"/>
              <a:t>Gameplay – Top-down collection game / shooter</a:t>
            </a:r>
          </a:p>
          <a:p>
            <a:pPr>
              <a:buNone/>
            </a:pPr>
            <a:endParaRPr lang="en-GB" dirty="0" smtClean="0"/>
          </a:p>
          <a:p>
            <a:pPr>
              <a:buNone/>
            </a:pPr>
            <a:r>
              <a:rPr lang="en-GB" u="sng" dirty="0" smtClean="0"/>
              <a:t>Themes (Obscure Sorrows):</a:t>
            </a:r>
          </a:p>
          <a:p>
            <a:r>
              <a:rPr lang="en-GB" sz="2400" dirty="0" smtClean="0"/>
              <a:t>Monachopsis</a:t>
            </a:r>
          </a:p>
          <a:p>
            <a:r>
              <a:rPr lang="en-GB" sz="2400" dirty="0" smtClean="0"/>
              <a:t>Occhiolism</a:t>
            </a:r>
          </a:p>
          <a:p>
            <a:pPr>
              <a:buNone/>
            </a:pPr>
            <a:endParaRPr lang="en-GB" dirty="0" smtClean="0"/>
          </a:p>
        </p:txBody>
      </p:sp>
      <p:sp>
        <p:nvSpPr>
          <p:cNvPr id="3" name="Title 2"/>
          <p:cNvSpPr>
            <a:spLocks noGrp="1"/>
          </p:cNvSpPr>
          <p:nvPr>
            <p:ph type="title"/>
          </p:nvPr>
        </p:nvSpPr>
        <p:spPr/>
        <p:txBody>
          <a:bodyPr/>
          <a:lstStyle/>
          <a:p>
            <a:r>
              <a:rPr lang="en-GB" u="sng" dirty="0" smtClean="0"/>
              <a:t>Interference (WiP)</a:t>
            </a:r>
            <a:endParaRPr lang="en-GB" u="sng"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GB" dirty="0" smtClean="0"/>
              <a:t>The game is top-down</a:t>
            </a:r>
          </a:p>
          <a:p>
            <a:endParaRPr lang="en-GB" dirty="0" smtClean="0"/>
          </a:p>
          <a:p>
            <a:r>
              <a:rPr lang="en-GB" dirty="0" smtClean="0"/>
              <a:t>The Interference tries to attack the player</a:t>
            </a:r>
          </a:p>
          <a:p>
            <a:endParaRPr lang="en-GB" dirty="0" smtClean="0"/>
          </a:p>
          <a:p>
            <a:r>
              <a:rPr lang="en-GB" smtClean="0"/>
              <a:t>The main character can shoot the Interference</a:t>
            </a:r>
            <a:endParaRPr lang="en-GB" dirty="0" smtClean="0"/>
          </a:p>
          <a:p>
            <a:endParaRPr lang="en-GB" dirty="0" smtClean="0"/>
          </a:p>
          <a:p>
            <a:r>
              <a:rPr lang="en-GB" dirty="0" smtClean="0"/>
              <a:t>The main character has a health bar</a:t>
            </a:r>
          </a:p>
          <a:p>
            <a:endParaRPr lang="en-GB" dirty="0" smtClean="0"/>
          </a:p>
          <a:p>
            <a:r>
              <a:rPr lang="en-GB" dirty="0" smtClean="0"/>
              <a:t>The player collects memory fragments to uncover </a:t>
            </a:r>
          </a:p>
          <a:p>
            <a:pPr>
              <a:buNone/>
            </a:pPr>
            <a:r>
              <a:rPr lang="en-GB" dirty="0" smtClean="0"/>
              <a:t>more of the image (memory) that is covered by the fog</a:t>
            </a:r>
          </a:p>
          <a:p>
            <a:pPr>
              <a:buNone/>
            </a:pPr>
            <a:endParaRPr lang="en-GB" dirty="0" smtClean="0"/>
          </a:p>
          <a:p>
            <a:endParaRPr lang="en-GB" dirty="0" smtClean="0"/>
          </a:p>
        </p:txBody>
      </p:sp>
      <p:sp>
        <p:nvSpPr>
          <p:cNvPr id="3" name="Title 2"/>
          <p:cNvSpPr>
            <a:spLocks noGrp="1"/>
          </p:cNvSpPr>
          <p:nvPr>
            <p:ph type="title"/>
          </p:nvPr>
        </p:nvSpPr>
        <p:spPr/>
        <p:txBody>
          <a:bodyPr>
            <a:normAutofit/>
          </a:bodyPr>
          <a:lstStyle/>
          <a:p>
            <a:r>
              <a:rPr lang="en-GB" u="sng" dirty="0" smtClean="0"/>
              <a:t>Mechanics</a:t>
            </a:r>
            <a:endParaRPr lang="en-GB" u="sng"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tory mood board.png"/>
          <p:cNvPicPr>
            <a:picLocks noGrp="1" noChangeAspect="1"/>
          </p:cNvPicPr>
          <p:nvPr>
            <p:ph idx="1"/>
          </p:nvPr>
        </p:nvPicPr>
        <p:blipFill>
          <a:blip r:embed="rId2" cstate="print"/>
          <a:stretch>
            <a:fillRect/>
          </a:stretch>
        </p:blipFill>
        <p:spPr>
          <a:xfrm>
            <a:off x="508000" y="1524000"/>
            <a:ext cx="8128000" cy="4572000"/>
          </a:xfrm>
        </p:spPr>
      </p:pic>
      <p:sp>
        <p:nvSpPr>
          <p:cNvPr id="3" name="Title 2"/>
          <p:cNvSpPr>
            <a:spLocks noGrp="1"/>
          </p:cNvSpPr>
          <p:nvPr>
            <p:ph type="title"/>
          </p:nvPr>
        </p:nvSpPr>
        <p:spPr/>
        <p:txBody>
          <a:bodyPr/>
          <a:lstStyle/>
          <a:p>
            <a:r>
              <a:rPr lang="en-GB" u="sng" dirty="0" smtClean="0"/>
              <a:t>Art Style</a:t>
            </a:r>
            <a:endParaRPr lang="en-GB" u="sng"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u="sng" dirty="0" smtClean="0"/>
              <a:t>Mock-Up</a:t>
            </a:r>
            <a:endParaRPr lang="en-GB" u="sng" dirty="0"/>
          </a:p>
        </p:txBody>
      </p:sp>
      <p:pic>
        <p:nvPicPr>
          <p:cNvPr id="6" name="Picture 5" descr="mockup.png"/>
          <p:cNvPicPr>
            <a:picLocks noChangeAspect="1"/>
          </p:cNvPicPr>
          <p:nvPr/>
        </p:nvPicPr>
        <p:blipFill>
          <a:blip r:embed="rId2" cstate="print"/>
          <a:stretch>
            <a:fillRect/>
          </a:stretch>
        </p:blipFill>
        <p:spPr>
          <a:xfrm>
            <a:off x="0" y="1340768"/>
            <a:ext cx="9144000" cy="5143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Boss battles</a:t>
            </a:r>
          </a:p>
          <a:p>
            <a:endParaRPr lang="en-GB" dirty="0" smtClean="0"/>
          </a:p>
          <a:p>
            <a:r>
              <a:rPr lang="en-GB" dirty="0" smtClean="0"/>
              <a:t>Power-ups</a:t>
            </a:r>
          </a:p>
          <a:p>
            <a:endParaRPr lang="en-GB" dirty="0" smtClean="0"/>
          </a:p>
          <a:p>
            <a:r>
              <a:rPr lang="en-GB" dirty="0" smtClean="0"/>
              <a:t>Multiple stages</a:t>
            </a:r>
          </a:p>
          <a:p>
            <a:endParaRPr lang="en-GB" dirty="0" smtClean="0"/>
          </a:p>
          <a:p>
            <a:r>
              <a:rPr lang="en-GB" dirty="0" smtClean="0"/>
              <a:t>Difficulty levels</a:t>
            </a:r>
          </a:p>
          <a:p>
            <a:endParaRPr lang="en-GB" dirty="0"/>
          </a:p>
        </p:txBody>
      </p:sp>
      <p:sp>
        <p:nvSpPr>
          <p:cNvPr id="3" name="Title 2"/>
          <p:cNvSpPr>
            <a:spLocks noGrp="1"/>
          </p:cNvSpPr>
          <p:nvPr>
            <p:ph type="title"/>
          </p:nvPr>
        </p:nvSpPr>
        <p:spPr/>
        <p:txBody>
          <a:bodyPr/>
          <a:lstStyle/>
          <a:p>
            <a:r>
              <a:rPr lang="en-GB" u="sng" dirty="0" smtClean="0"/>
              <a:t>Future Considerations</a:t>
            </a:r>
            <a:endParaRPr lang="en-GB" u="sng"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buNone/>
            </a:pPr>
            <a:r>
              <a:rPr lang="en-GB" u="sng" dirty="0" smtClean="0"/>
              <a:t>Meetings</a:t>
            </a:r>
            <a:r>
              <a:rPr lang="en-GB" dirty="0" smtClean="0"/>
              <a:t> </a:t>
            </a:r>
          </a:p>
          <a:p>
            <a:r>
              <a:rPr lang="en-GB" dirty="0" smtClean="0"/>
              <a:t>Total – 4</a:t>
            </a:r>
          </a:p>
          <a:p>
            <a:r>
              <a:rPr lang="en-GB" dirty="0" smtClean="0"/>
              <a:t>Attendance – all present and on time</a:t>
            </a:r>
          </a:p>
          <a:p>
            <a:endParaRPr lang="en-GB" dirty="0" smtClean="0"/>
          </a:p>
          <a:p>
            <a:pPr>
              <a:buNone/>
            </a:pPr>
            <a:r>
              <a:rPr lang="en-GB" u="sng" dirty="0" smtClean="0"/>
              <a:t>Emails</a:t>
            </a:r>
          </a:p>
          <a:p>
            <a:r>
              <a:rPr lang="en-GB" dirty="0" smtClean="0"/>
              <a:t>Max – 25</a:t>
            </a:r>
          </a:p>
          <a:p>
            <a:r>
              <a:rPr lang="en-GB" dirty="0" smtClean="0"/>
              <a:t>Ethan – 8</a:t>
            </a:r>
          </a:p>
          <a:p>
            <a:r>
              <a:rPr lang="en-GB" dirty="0" smtClean="0"/>
              <a:t>Joseph - 8</a:t>
            </a:r>
          </a:p>
        </p:txBody>
      </p:sp>
      <p:sp>
        <p:nvSpPr>
          <p:cNvPr id="3" name="Title 2"/>
          <p:cNvSpPr>
            <a:spLocks noGrp="1"/>
          </p:cNvSpPr>
          <p:nvPr>
            <p:ph type="title"/>
          </p:nvPr>
        </p:nvSpPr>
        <p:spPr/>
        <p:txBody>
          <a:bodyPr/>
          <a:lstStyle/>
          <a:p>
            <a:r>
              <a:rPr lang="en-GB" u="sng" dirty="0" smtClean="0"/>
              <a:t>Admin</a:t>
            </a:r>
            <a:endParaRPr lang="en-GB" u="sng"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419872" y="3717032"/>
            <a:ext cx="2592288" cy="720080"/>
          </a:xfrm>
        </p:spPr>
        <p:txBody>
          <a:bodyPr/>
          <a:lstStyle/>
          <a:p>
            <a:pPr>
              <a:buNone/>
            </a:pPr>
            <a:r>
              <a:rPr lang="en-GB" dirty="0" smtClean="0"/>
              <a:t>Any questions?</a:t>
            </a:r>
            <a:endParaRPr lang="en-GB" dirty="0"/>
          </a:p>
        </p:txBody>
      </p:sp>
      <p:sp>
        <p:nvSpPr>
          <p:cNvPr id="3" name="Title 2"/>
          <p:cNvSpPr>
            <a:spLocks noGrp="1"/>
          </p:cNvSpPr>
          <p:nvPr>
            <p:ph type="title"/>
          </p:nvPr>
        </p:nvSpPr>
        <p:spPr>
          <a:xfrm>
            <a:off x="1907704" y="2348880"/>
            <a:ext cx="5616624" cy="864096"/>
          </a:xfrm>
        </p:spPr>
        <p:txBody>
          <a:bodyPr/>
          <a:lstStyle/>
          <a:p>
            <a:r>
              <a:rPr lang="en-GB" dirty="0" smtClean="0"/>
              <a:t>Thank you for listening!</a:t>
            </a:r>
            <a:endParaRPr lang="en-GB" dirty="0"/>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124</TotalTime>
  <Words>158</Words>
  <Application>Microsoft Office PowerPoint</Application>
  <PresentationFormat>On-screen Show (4:3)</PresentationFormat>
  <Paragraphs>44</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Paper</vt:lpstr>
      <vt:lpstr>Group 20 Game Pitch</vt:lpstr>
      <vt:lpstr>Interference (WiP)</vt:lpstr>
      <vt:lpstr>Mechanics</vt:lpstr>
      <vt:lpstr>Art Style</vt:lpstr>
      <vt:lpstr>Mock-Up</vt:lpstr>
      <vt:lpstr>Future Considerations</vt:lpstr>
      <vt:lpstr>Admin</vt:lpstr>
      <vt:lpstr>Thank you for listening!</vt:lpstr>
    </vt:vector>
  </TitlesOfParts>
  <Company>University Campus Suffolk</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20 Game Pitch</dc:title>
  <dc:creator>Games</dc:creator>
  <cp:lastModifiedBy>Games</cp:lastModifiedBy>
  <cp:revision>13</cp:revision>
  <dcterms:created xsi:type="dcterms:W3CDTF">2016-10-19T09:41:45Z</dcterms:created>
  <dcterms:modified xsi:type="dcterms:W3CDTF">2016-10-19T11:46:22Z</dcterms:modified>
</cp:coreProperties>
</file>

<file path=docProps/thumbnail.jpeg>
</file>